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6" r:id="rId4"/>
    <p:sldId id="259" r:id="rId5"/>
    <p:sldId id="267" r:id="rId6"/>
    <p:sldId id="268" r:id="rId7"/>
    <p:sldId id="269" r:id="rId8"/>
    <p:sldId id="262" r:id="rId9"/>
    <p:sldId id="270" r:id="rId10"/>
    <p:sldId id="281" r:id="rId11"/>
    <p:sldId id="274" r:id="rId12"/>
    <p:sldId id="271" r:id="rId13"/>
    <p:sldId id="263" r:id="rId14"/>
    <p:sldId id="279" r:id="rId15"/>
    <p:sldId id="275" r:id="rId16"/>
    <p:sldId id="277" r:id="rId17"/>
    <p:sldId id="278" r:id="rId18"/>
    <p:sldId id="280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68400" cy="68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36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600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27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04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09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45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73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85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93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62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92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4747-E4D5-4BCB-B6FB-96F99540BC3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4145-D5C0-478C-B26A-FF4D7E7B7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40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oogle akademik ile ilgili görsel sonuc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38" y="1386319"/>
            <a:ext cx="44291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694428" y="3576843"/>
            <a:ext cx="666490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PROFİL OLUŞTURMA </a:t>
            </a:r>
            <a:r>
              <a:rPr lang="tr-T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KLAVUZU</a:t>
            </a:r>
          </a:p>
          <a:p>
            <a:endParaRPr lang="tr-TR" sz="4000" dirty="0" smtClean="0">
              <a:solidFill>
                <a:srgbClr val="0070C0"/>
              </a:solidFill>
            </a:endParaRPr>
          </a:p>
          <a:p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918527" y="4546339"/>
            <a:ext cx="4072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 VE DOKÜMANTASYON DAİRESİ BAŞKANLIĞI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kaynak.kku.edu.tr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9" y="169284"/>
            <a:ext cx="2057689" cy="75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29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628900" y="3647209"/>
            <a:ext cx="1672936" cy="5403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5198918" y="3448872"/>
            <a:ext cx="6096000" cy="1477328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tr-TR" dirty="0" smtClean="0"/>
              <a:t>“Makaleler</a:t>
            </a:r>
            <a:r>
              <a:rPr lang="tr-TR" dirty="0"/>
              <a:t>” adımında Google Akademik benzer isimli yazarlara ait yayın gruplarını listeleyecektir. “Makaleler” terimi tüm yayınları ifade eder. Size ait olan yayın grubunu işaretleyin. </a:t>
            </a:r>
            <a:r>
              <a:rPr lang="tr-TR" dirty="0" smtClean="0"/>
              <a:t>İşaretlediğiniz </a:t>
            </a:r>
            <a:r>
              <a:rPr lang="tr-TR" dirty="0"/>
              <a:t>yayınların profilinize eklenmesi için </a:t>
            </a:r>
            <a:r>
              <a:rPr lang="tr-TR" dirty="0" smtClean="0"/>
              <a:t>“tik” işaretine tıklayınız</a:t>
            </a:r>
            <a:r>
              <a:rPr lang="tr-TR" dirty="0"/>
              <a:t>. </a:t>
            </a:r>
          </a:p>
        </p:txBody>
      </p:sp>
      <p:sp>
        <p:nvSpPr>
          <p:cNvPr id="5" name="Şimşek İşareti 4"/>
          <p:cNvSpPr/>
          <p:nvPr/>
        </p:nvSpPr>
        <p:spPr>
          <a:xfrm rot="18875699">
            <a:off x="4032861" y="3180314"/>
            <a:ext cx="1145806" cy="770545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3002973" y="1631373"/>
            <a:ext cx="1371600" cy="23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87" y="1641474"/>
            <a:ext cx="1581371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8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03910" y="2379519"/>
            <a:ext cx="3013363" cy="1754326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Yeni bir makalenizi eklemek istediğinizde arama kutucuğuna isminizi yazarak size ait eserleri seçip ekleyebilirsiniz. 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096992" y="808754"/>
            <a:ext cx="4468090" cy="1200329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/>
              <a:t>Profilinizdeki </a:t>
            </a:r>
            <a:r>
              <a:rPr lang="tr-TR" dirty="0"/>
              <a:t>yayınların başlıkları mutlaka cümle yazım düzeninde olmalıdır. Çünkü </a:t>
            </a:r>
            <a:r>
              <a:rPr lang="tr-TR" dirty="0" err="1" smtClean="0"/>
              <a:t>Mendeley</a:t>
            </a:r>
            <a:r>
              <a:rPr lang="tr-TR" dirty="0" smtClean="0"/>
              <a:t> </a:t>
            </a:r>
            <a:r>
              <a:rPr lang="tr-TR" dirty="0"/>
              <a:t>gibi kaynakça yazım sistemleri ilgili biçime göre dönüştürmeyi otomatik yapar.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804160" y="1572768"/>
            <a:ext cx="313113" cy="512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5195455" y="228600"/>
            <a:ext cx="2244436" cy="5611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46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6524797" y="2169385"/>
            <a:ext cx="3915527" cy="1477328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/>
              <a:t>Bu aşamada “Katkıda bulunan yazar ekle” seçeneği ile ortak çalışma yaptığınız yazarların isimlerini işaretleyerek profilinize dahil edebilirsiniz. </a:t>
            </a:r>
            <a:endParaRPr lang="tr-TR" dirty="0"/>
          </a:p>
        </p:txBody>
      </p:sp>
      <p:sp>
        <p:nvSpPr>
          <p:cNvPr id="2" name="Oval 1"/>
          <p:cNvSpPr/>
          <p:nvPr/>
        </p:nvSpPr>
        <p:spPr>
          <a:xfrm>
            <a:off x="9154392" y="716973"/>
            <a:ext cx="1995054" cy="10913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Şimşek İşareti 6"/>
          <p:cNvSpPr/>
          <p:nvPr/>
        </p:nvSpPr>
        <p:spPr>
          <a:xfrm rot="5400000">
            <a:off x="8728364" y="1402775"/>
            <a:ext cx="675407" cy="10287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278" y="1657767"/>
            <a:ext cx="1581371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37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6373230" y="1674673"/>
            <a:ext cx="5644896" cy="1754326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/>
              <a:t>Profilinizde yer alan yayınların bibliyografik bilgilerini düzenleyebilirsiniz. Bunun için profilinizdeki yayının başlığına tıklamanız ve detayına ulaşmanız gerekir. Açılan detay ekranında “kalem” resmine tıklayarak yayının düzenleme sayfasına erişebilirsiniz. 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Şimşek İşareti 5"/>
          <p:cNvSpPr/>
          <p:nvPr/>
        </p:nvSpPr>
        <p:spPr>
          <a:xfrm rot="2276997">
            <a:off x="9124034" y="558894"/>
            <a:ext cx="528306" cy="106604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060873" y="124691"/>
            <a:ext cx="1070263" cy="613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5043055" y="2150009"/>
            <a:ext cx="6096000" cy="1477328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tr-TR" dirty="0" smtClean="0"/>
              <a:t>Profilinizdeki </a:t>
            </a:r>
            <a:r>
              <a:rPr lang="tr-TR" dirty="0"/>
              <a:t>bazı yayınlar birden çok kaynak tarafından harmanlandıysa çift görünecektir. Çift görünen yayınları sol tarafındaki kutuyu işaretledikten sonra belirecek olan “Birleştir” seçeneği ile birleştiriniz. Birleştirmede yazım biçimi düzgün olanı tercih ediniz. </a:t>
            </a:r>
          </a:p>
        </p:txBody>
      </p:sp>
      <p:sp>
        <p:nvSpPr>
          <p:cNvPr id="5" name="Oval 4"/>
          <p:cNvSpPr/>
          <p:nvPr/>
        </p:nvSpPr>
        <p:spPr>
          <a:xfrm>
            <a:off x="1452918" y="2919846"/>
            <a:ext cx="1745673" cy="6338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Şimşek İşareti 5"/>
          <p:cNvSpPr/>
          <p:nvPr/>
        </p:nvSpPr>
        <p:spPr>
          <a:xfrm rot="19669178">
            <a:off x="2866896" y="2339524"/>
            <a:ext cx="2223000" cy="698034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626593"/>
            <a:ext cx="1581371" cy="23815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465118" y="3740727"/>
            <a:ext cx="529937" cy="9040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karı Ok 8"/>
          <p:cNvSpPr/>
          <p:nvPr/>
        </p:nvSpPr>
        <p:spPr>
          <a:xfrm>
            <a:off x="1766455" y="3460173"/>
            <a:ext cx="176645" cy="2909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91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0" y="2348345"/>
            <a:ext cx="1641764" cy="5507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410691" y="2566555"/>
            <a:ext cx="2597727" cy="1200329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Profilinizde yayınlarınız ile ilgili eylemlerden haberdar olmak için uyarı oluşturabilirsiniz.</a:t>
            </a:r>
            <a:endParaRPr lang="tr-TR" dirty="0"/>
          </a:p>
        </p:txBody>
      </p:sp>
      <p:sp>
        <p:nvSpPr>
          <p:cNvPr id="5" name="Şimşek İşareti 4"/>
          <p:cNvSpPr/>
          <p:nvPr/>
        </p:nvSpPr>
        <p:spPr>
          <a:xfrm>
            <a:off x="1444336" y="2701636"/>
            <a:ext cx="914400" cy="467591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3034145" y="1672936"/>
            <a:ext cx="1350819" cy="197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797" y="1616203"/>
            <a:ext cx="1581371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01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818409" y="748145"/>
            <a:ext cx="2535382" cy="7065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5808518" y="1288474"/>
            <a:ext cx="3345873" cy="1200329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Uyarı oluşturmak için «uyarı sorgusu» kutucuğuna bir tanım yazınız. Daha sonra «uyarı oluştur» butonuna tıklayınız. </a:t>
            </a:r>
            <a:endParaRPr lang="tr-TR" dirty="0"/>
          </a:p>
        </p:txBody>
      </p:sp>
      <p:sp>
        <p:nvSpPr>
          <p:cNvPr id="7" name="Şimşek İşareti 6"/>
          <p:cNvSpPr/>
          <p:nvPr/>
        </p:nvSpPr>
        <p:spPr>
          <a:xfrm>
            <a:off x="4353791" y="1101436"/>
            <a:ext cx="1454727" cy="623455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356264" y="2556163"/>
            <a:ext cx="1797627" cy="820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Şimşek İşareti 8"/>
          <p:cNvSpPr/>
          <p:nvPr/>
        </p:nvSpPr>
        <p:spPr>
          <a:xfrm rot="17829233">
            <a:off x="4869860" y="2280347"/>
            <a:ext cx="1018309" cy="73518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420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040091" y="353291"/>
            <a:ext cx="2618509" cy="11118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176645" y="2576945"/>
            <a:ext cx="3616037" cy="7585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Şimşek İşareti 4"/>
          <p:cNvSpPr/>
          <p:nvPr/>
        </p:nvSpPr>
        <p:spPr>
          <a:xfrm rot="11281221" flipV="1">
            <a:off x="7385817" y="803301"/>
            <a:ext cx="1766596" cy="1047911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879630" y="1201887"/>
            <a:ext cx="2379518" cy="1754326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Uyarı oluşturduğunuz da «uyarı oluşturuldu</a:t>
            </a:r>
          </a:p>
          <a:p>
            <a:r>
              <a:rPr lang="tr-TR" dirty="0"/>
              <a:t>b</a:t>
            </a:r>
            <a:r>
              <a:rPr lang="tr-TR" dirty="0" smtClean="0"/>
              <a:t>ilgisi çıkacaktır. Daha sonra oluşturmuş olduğunuz uyarıyı uyarı listesinde görebilirsiniz.</a:t>
            </a:r>
            <a:endParaRPr lang="tr-TR" dirty="0"/>
          </a:p>
        </p:txBody>
      </p:sp>
      <p:sp>
        <p:nvSpPr>
          <p:cNvPr id="7" name="Şimşek İşareti 6"/>
          <p:cNvSpPr/>
          <p:nvPr/>
        </p:nvSpPr>
        <p:spPr>
          <a:xfrm rot="17614918">
            <a:off x="3425067" y="2127666"/>
            <a:ext cx="1506526" cy="872787"/>
          </a:xfrm>
          <a:prstGeom prst="lightningBol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65018" y="2275609"/>
            <a:ext cx="1537855" cy="187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2" y="2182090"/>
            <a:ext cx="1581371" cy="301336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2192482" y="2254827"/>
            <a:ext cx="103909" cy="93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235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6096000" y="4291446"/>
            <a:ext cx="5278581" cy="1754326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Artık profiliniz hazır. </a:t>
            </a:r>
          </a:p>
          <a:p>
            <a:r>
              <a:rPr lang="tr-TR" dirty="0" smtClean="0"/>
              <a:t>Profil sayesinde Google da yer alan yayınlarınızın hepsini bir arada görebilecek </a:t>
            </a:r>
          </a:p>
          <a:p>
            <a:r>
              <a:rPr lang="tr-TR" dirty="0" smtClean="0"/>
              <a:t>ve yayınlarınızla ilgili aldığınız atıflar için bildirim alacaksınız.</a:t>
            </a:r>
          </a:p>
          <a:p>
            <a:endParaRPr lang="tr-TR" dirty="0"/>
          </a:p>
        </p:txBody>
      </p:sp>
      <p:sp>
        <p:nvSpPr>
          <p:cNvPr id="2" name="Oval 1"/>
          <p:cNvSpPr/>
          <p:nvPr/>
        </p:nvSpPr>
        <p:spPr>
          <a:xfrm>
            <a:off x="6556664" y="2982191"/>
            <a:ext cx="2005445" cy="9040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9393381" y="2161309"/>
            <a:ext cx="2576946" cy="1477328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Makaleleriniz atıf aldığında «Alıntı yapanlar» ibaresinin altında sayı olarak görülecektir.</a:t>
            </a:r>
            <a:endParaRPr lang="tr-TR" dirty="0"/>
          </a:p>
        </p:txBody>
      </p:sp>
      <p:sp>
        <p:nvSpPr>
          <p:cNvPr id="6" name="Şimşek İşareti 5"/>
          <p:cNvSpPr/>
          <p:nvPr/>
        </p:nvSpPr>
        <p:spPr>
          <a:xfrm rot="7070945">
            <a:off x="8252368" y="2283270"/>
            <a:ext cx="1203433" cy="913119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951018" y="1641764"/>
            <a:ext cx="1278082" cy="218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10" y="1617789"/>
            <a:ext cx="1608104" cy="24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5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463040" y="0"/>
            <a:ext cx="2218944" cy="4754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738565" y="1900166"/>
            <a:ext cx="2259336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Adresine giriş yapınız.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802112" y="877824"/>
            <a:ext cx="1389888" cy="512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8814816" y="2084832"/>
            <a:ext cx="158729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Oturum açınız.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3218688" y="3707999"/>
            <a:ext cx="6096000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tr-TR" sz="2400" dirty="0" smtClean="0"/>
              <a:t>Profil Oluşturma: Tarayıcınızın adres satırına http://scholar.google.com.tr yazarak Google Akademik sayfasına </a:t>
            </a:r>
            <a:r>
              <a:rPr lang="tr-TR" sz="2400" dirty="0" err="1" smtClean="0"/>
              <a:t>gidiniz.Oturum</a:t>
            </a:r>
            <a:r>
              <a:rPr lang="tr-TR" sz="2400" dirty="0" smtClean="0"/>
              <a:t> Açın seçeneğini tıklayınız. </a:t>
            </a:r>
            <a:endParaRPr lang="tr-TR" sz="2400" dirty="0"/>
          </a:p>
        </p:txBody>
      </p:sp>
      <p:sp>
        <p:nvSpPr>
          <p:cNvPr id="26" name="Sola Bükülü Ok 25"/>
          <p:cNvSpPr/>
          <p:nvPr/>
        </p:nvSpPr>
        <p:spPr>
          <a:xfrm rot="1903980">
            <a:off x="10040042" y="1534742"/>
            <a:ext cx="1248814" cy="397408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1" name="Sağa Bükülü Ok 30"/>
          <p:cNvSpPr/>
          <p:nvPr/>
        </p:nvSpPr>
        <p:spPr>
          <a:xfrm rot="20587809">
            <a:off x="654724" y="522662"/>
            <a:ext cx="1861289" cy="5160185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0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37" y="-102367"/>
            <a:ext cx="12192000" cy="7604603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9181545" y="1363842"/>
            <a:ext cx="2657856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Özel </a:t>
            </a:r>
            <a:r>
              <a:rPr lang="tr-TR" dirty="0" err="1">
                <a:solidFill>
                  <a:srgbClr val="FF0000"/>
                </a:solidFill>
              </a:rPr>
              <a:t>g</a:t>
            </a:r>
            <a:r>
              <a:rPr lang="tr-TR" dirty="0" err="1" smtClean="0">
                <a:solidFill>
                  <a:srgbClr val="FF0000"/>
                </a:solidFill>
              </a:rPr>
              <a:t>mail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hesabınızla oturum açınız. İleri butonuna tıklayınız.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8420654" y="2382867"/>
            <a:ext cx="909273" cy="369346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699664" y="4925291"/>
            <a:ext cx="1911927" cy="11118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Şimşek İşareti 4"/>
          <p:cNvSpPr/>
          <p:nvPr/>
        </p:nvSpPr>
        <p:spPr>
          <a:xfrm rot="2337433">
            <a:off x="8972630" y="2045796"/>
            <a:ext cx="1375242" cy="3045577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55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90144" y="816864"/>
            <a:ext cx="1060704" cy="7924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Şimşek İşareti 3"/>
          <p:cNvSpPr/>
          <p:nvPr/>
        </p:nvSpPr>
        <p:spPr>
          <a:xfrm rot="1271333">
            <a:off x="567460" y="1662806"/>
            <a:ext cx="1254559" cy="1819171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471055" y="3772007"/>
            <a:ext cx="6096000" cy="1200329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tr-TR" dirty="0" smtClean="0"/>
              <a:t>Profil düzenlerken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/>
              <a:t>ü</a:t>
            </a:r>
            <a:r>
              <a:rPr lang="tr-TR" dirty="0" smtClean="0"/>
              <a:t>niversite adı, kurumun </a:t>
            </a:r>
            <a:r>
              <a:rPr lang="tr-TR" dirty="0"/>
              <a:t>tercih ettiği yazım biçiminde olmalıdır. </a:t>
            </a:r>
            <a:r>
              <a:rPr lang="tr-TR" dirty="0" smtClean="0"/>
              <a:t>(örneğin; Kırıkkale Üniversitesi)“ doğrulama </a:t>
            </a:r>
            <a:r>
              <a:rPr lang="tr-TR" dirty="0"/>
              <a:t>e-postası” için kurumsal e-posta hesabı </a:t>
            </a:r>
            <a:r>
              <a:rPr lang="tr-TR" dirty="0" smtClean="0"/>
              <a:t>kullanılmalıdır. (örneğin; kutuphane@kku.edu.tr)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26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Sağ Ok 4"/>
          <p:cNvSpPr/>
          <p:nvPr/>
        </p:nvSpPr>
        <p:spPr>
          <a:xfrm rot="1481243">
            <a:off x="4709135" y="1833234"/>
            <a:ext cx="1340320" cy="3779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6096000" y="2243328"/>
            <a:ext cx="3584448" cy="92333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Kalem işaretine tıklayarak, profilinizi düzenleyip, e-postanızı da doğrulamalısınız.</a:t>
            </a:r>
            <a:endParaRPr lang="tr-TR" dirty="0"/>
          </a:p>
        </p:txBody>
      </p:sp>
      <p:sp>
        <p:nvSpPr>
          <p:cNvPr id="7" name="Yuvarlatılmış Dikdörtgen 6"/>
          <p:cNvSpPr/>
          <p:nvPr/>
        </p:nvSpPr>
        <p:spPr>
          <a:xfrm>
            <a:off x="2660073" y="1631373"/>
            <a:ext cx="1253559" cy="2701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897" y="1631373"/>
            <a:ext cx="1676941" cy="25255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913632" y="955964"/>
            <a:ext cx="1012817" cy="8016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92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979"/>
            <a:ext cx="12192000" cy="68580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47040" y="3429000"/>
            <a:ext cx="3048000" cy="646331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Profilinizi, örnekteki gibi düzenleyiniz.</a:t>
            </a: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3616657" y="3562066"/>
            <a:ext cx="1078173" cy="4367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447" y="1368363"/>
            <a:ext cx="3963870" cy="5260861"/>
          </a:xfrm>
          <a:prstGeom prst="rect">
            <a:avLst/>
          </a:prstGeom>
        </p:spPr>
      </p:pic>
      <p:sp>
        <p:nvSpPr>
          <p:cNvPr id="6" name="Yuvarlatılmış Dikdörtgen 5"/>
          <p:cNvSpPr/>
          <p:nvPr/>
        </p:nvSpPr>
        <p:spPr>
          <a:xfrm>
            <a:off x="3013364" y="1389321"/>
            <a:ext cx="1205345" cy="23166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232" y="1397994"/>
            <a:ext cx="1581371" cy="238158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237019" y="3086101"/>
            <a:ext cx="1433946" cy="176646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76" y="3055345"/>
            <a:ext cx="1581371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4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954973" y="3698543"/>
            <a:ext cx="6096000" cy="1477328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tr-TR" dirty="0"/>
              <a:t> Profil oluşturmanın bu </a:t>
            </a:r>
            <a:r>
              <a:rPr lang="tr-TR" dirty="0" smtClean="0"/>
              <a:t>aşamasında, </a:t>
            </a:r>
            <a:r>
              <a:rPr lang="tr-TR" dirty="0"/>
              <a:t>doğrulama e-postası olarak belirtilen </a:t>
            </a:r>
            <a:r>
              <a:rPr lang="tr-TR" dirty="0" smtClean="0"/>
              <a:t>hesaba, </a:t>
            </a:r>
            <a:r>
              <a:rPr lang="tr-TR" dirty="0"/>
              <a:t>Google Akademik </a:t>
            </a:r>
            <a:r>
              <a:rPr lang="tr-TR" dirty="0" smtClean="0"/>
              <a:t>doğrulama amaçlı bir </a:t>
            </a:r>
            <a:r>
              <a:rPr lang="tr-TR" dirty="0"/>
              <a:t>e-posta gönderir. Bu e-posta içindeki “E-posta adresini doğrula” butonuna basarak profilinizin bağlı </a:t>
            </a:r>
            <a:r>
              <a:rPr lang="tr-TR" dirty="0" smtClean="0"/>
              <a:t>olduğunuz </a:t>
            </a:r>
            <a:r>
              <a:rPr lang="tr-TR" dirty="0"/>
              <a:t>kurum altında temsil edilmesini sağlayınız. </a:t>
            </a:r>
          </a:p>
        </p:txBody>
      </p:sp>
      <p:sp>
        <p:nvSpPr>
          <p:cNvPr id="6" name="Sağ Ok 5"/>
          <p:cNvSpPr/>
          <p:nvPr/>
        </p:nvSpPr>
        <p:spPr>
          <a:xfrm>
            <a:off x="4367284" y="3971499"/>
            <a:ext cx="1596788" cy="4162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941696" y="3698543"/>
            <a:ext cx="3425588" cy="126924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596" y="5447820"/>
            <a:ext cx="1874804" cy="28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1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438400" y="3154680"/>
            <a:ext cx="950976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5169408" y="3812000"/>
            <a:ext cx="6096000" cy="1200329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tr-TR" dirty="0" smtClean="0"/>
              <a:t>Size ait yayınları “Makale ekleyin” seçeneği yardımı ile arayın ve işaretleyerek profilinize ekleyin.  Google </a:t>
            </a:r>
            <a:r>
              <a:rPr lang="tr-TR" dirty="0" err="1" smtClean="0"/>
              <a:t>Akademik’te</a:t>
            </a:r>
            <a:r>
              <a:rPr lang="tr-TR" dirty="0" smtClean="0"/>
              <a:t> “Makale ekleyin” seçeneği ile bulamadığınız yayınınızı “El ile makale ekle” seçeneği yardımı ile ekleyebilirsiniz. </a:t>
            </a:r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2548128" y="4340352"/>
            <a:ext cx="1316736" cy="3901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548128" y="4047744"/>
            <a:ext cx="1024128" cy="2926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3572256" y="4047744"/>
            <a:ext cx="1499616" cy="1828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>
            <a:off x="3864864" y="4437888"/>
            <a:ext cx="1207008" cy="1767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Yuvarlatılmış Dikdörtgen 1"/>
          <p:cNvSpPr/>
          <p:nvPr/>
        </p:nvSpPr>
        <p:spPr>
          <a:xfrm>
            <a:off x="2815936" y="1641764"/>
            <a:ext cx="1298864" cy="2701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570" y="1609554"/>
            <a:ext cx="1581371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684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869132" y="2413337"/>
            <a:ext cx="4256809" cy="2031325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dirty="0"/>
              <a:t>Google </a:t>
            </a:r>
            <a:r>
              <a:rPr lang="tr-TR" dirty="0" err="1"/>
              <a:t>Akademik’te</a:t>
            </a:r>
            <a:r>
              <a:rPr lang="tr-TR" dirty="0"/>
              <a:t> “Makale ekleyin” seçeneği ile bulamadığınız </a:t>
            </a:r>
            <a:r>
              <a:rPr lang="tr-TR" dirty="0" smtClean="0"/>
              <a:t>yayınınızı, </a:t>
            </a:r>
            <a:r>
              <a:rPr lang="tr-TR" dirty="0"/>
              <a:t>“El ile makale ekle” seçeneği yardımı ile ekleyebilirsiniz. </a:t>
            </a:r>
            <a:r>
              <a:rPr lang="tr-TR" dirty="0" smtClean="0"/>
              <a:t>‘’El ile makale ekle’’ seçeneğinde karşınıza boş form ekranı çıkacaktır. Bilgileri örnekte olduğu gibi girip ‘tik işaretine’ tıklayınız.</a:t>
            </a:r>
            <a:endParaRPr lang="tr-TR" dirty="0"/>
          </a:p>
        </p:txBody>
      </p:sp>
      <p:sp>
        <p:nvSpPr>
          <p:cNvPr id="3" name="Oval 2"/>
          <p:cNvSpPr/>
          <p:nvPr/>
        </p:nvSpPr>
        <p:spPr>
          <a:xfrm>
            <a:off x="3221182" y="800100"/>
            <a:ext cx="1039091" cy="6961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9341427" y="145473"/>
            <a:ext cx="1569028" cy="6546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ola Bükülü Ok 7"/>
          <p:cNvSpPr/>
          <p:nvPr/>
        </p:nvSpPr>
        <p:spPr>
          <a:xfrm rot="772682">
            <a:off x="10119621" y="906306"/>
            <a:ext cx="1388996" cy="38628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8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469</Words>
  <Application>Microsoft Office PowerPoint</Application>
  <PresentationFormat>Geniş ekran</PresentationFormat>
  <Paragraphs>27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serpil eryiğit</dc:creator>
  <cp:lastModifiedBy>Kırıkkale Üniversitesi Kütüphane</cp:lastModifiedBy>
  <cp:revision>215</cp:revision>
  <dcterms:created xsi:type="dcterms:W3CDTF">2020-01-10T11:15:54Z</dcterms:created>
  <dcterms:modified xsi:type="dcterms:W3CDTF">2020-01-15T10:27:58Z</dcterms:modified>
</cp:coreProperties>
</file>